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BD1E-E768-4432-9972-E85087DBC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6AF4E-86BF-45FE-AB39-24B55791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77A3C-165A-4913-AED9-B80672F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5A610-A6F4-42CE-94B5-BAD6BA0C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A41FA-B973-4B63-8EAD-D310D2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EE11-7843-482D-B120-BAA03920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7ACE0-D7C6-4CAA-9D0B-2B1C733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F624-B16D-4947-866F-4A8E9BD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F30ADA-61C2-45C3-ADA1-C09A27E5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E63D6-0A8B-4434-83E7-F71763EB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A0C1AF-FB9F-430B-B2A1-0201916A3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A5712B-D093-4F78-9CC8-C86CBE266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CCE93-347D-4812-AE22-488AF0E9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BB94D-A92F-465E-B993-789F627D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B5ECF-782D-46AB-A3AE-69148C1D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4195-248C-49BC-AA87-3C536BAE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90237-6DCD-4451-BE20-42A850B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F9E4C-C04B-41A1-AF18-72E2F90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F8ACC-EA49-4CCC-B174-2F672CA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07801-D180-4401-80B1-7CF71280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0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9A14E-7B8B-46A4-AC62-97831A20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2EA47-0979-4AF1-8099-3CB76D5A7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F95EA-03E7-42FA-ADFE-77064A74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61BD2-DE3E-424E-B07B-488B7F08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6483B-4873-43A2-A90F-55C84B06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35EE-82E1-45FB-8434-7EC8506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7B66D-7CA7-42F5-B95A-63D0C45F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A8AF9-02BD-48D4-BEA0-59DE0D2F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48D6F-7E74-43DE-B601-7546269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59DF-5DE1-4FDF-83CA-8ECFE5B3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D80570-CD17-4CFF-904F-445878C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F27A-A7FD-4BA3-9422-BBA289A5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75834-A4CE-404C-AF6F-09127B4E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3BAB4-AB4A-40D4-9CD6-B331A22B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F9A6E-2389-4C38-80A5-FAEEB6E02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11837A-53E4-413D-87C6-B619B9D64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D9614F-CB50-4567-8F73-10AA7617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DCB00E-0A91-4559-93A7-3C1C3B3B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DF8F68-13DC-4BF4-BDB3-B8D19C70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7B299-7772-4E7B-B80A-6ACBE0F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1FA64B-E099-4B44-BFE4-53E0DDD5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3ED81-1E44-4F1F-A6E5-357A86B9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7DF54C-54D2-4D00-944B-A066CE3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7ABE6-B59D-42AA-A6B8-9FAA860F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42060-1BBD-4C10-B911-7FE3E56B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D3F7C-F4A2-4F51-8380-4A6A68E8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6939D-9890-4BFA-BFA1-12296320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AA9BA-9347-42B7-A185-6A8A8B01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AC57E1-94C2-481D-857A-15EB68CF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6F5DAD-C167-462B-BBBA-C3928F8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3AF93-672F-4005-9272-29032B25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DB4E7-54C5-4A77-A04A-3DD024F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A16CC-AABD-49FC-A18A-E52CEA70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DB696F-CD8C-4E80-99FE-6CDC1E61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190B58-60BB-4B6D-931A-C69DA79BA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6D263-BE46-4681-92C8-5202B0AC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4B079-35BA-4F35-A6BF-BFDAC847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E9FE9-1011-40A1-A5E5-699A732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5F7D98-B8FE-48B4-9B2F-885C722B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9B919-990C-439B-8CAF-1E4BF0FEC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9069B-EEC9-454E-95F3-755CA1783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1009D-7F38-431E-A4CB-7F02C6E53CB2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55A70-0509-4201-95D8-C6CEBFF21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29568-FBE1-49DA-B056-273BC3C7A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7E32928A-D9FC-4AD6-BDED-CCC03A3DB015}"/>
              </a:ext>
            </a:extLst>
          </p:cNvPr>
          <p:cNvGrpSpPr/>
          <p:nvPr/>
        </p:nvGrpSpPr>
        <p:grpSpPr>
          <a:xfrm>
            <a:off x="1180068" y="1433740"/>
            <a:ext cx="9831863" cy="3990520"/>
            <a:chOff x="1180068" y="1433740"/>
            <a:chExt cx="9831863" cy="3990520"/>
          </a:xfrm>
        </p:grpSpPr>
        <p:pic>
          <p:nvPicPr>
            <p:cNvPr id="3" name="图片 2" descr="图表, 散点图&#10;&#10;描述已自动生成">
              <a:extLst>
                <a:ext uri="{FF2B5EF4-FFF2-40B4-BE49-F238E27FC236}">
                  <a16:creationId xmlns:a16="http://schemas.microsoft.com/office/drawing/2014/main" id="{A1E5B3F8-9598-4501-811B-864C5C1C4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068" y="1766660"/>
              <a:ext cx="4890895" cy="36576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B5986A3-3A02-4AAF-A11D-3BF65BDF9E55}"/>
                </a:ext>
              </a:extLst>
            </p:cNvPr>
            <p:cNvSpPr txBox="1"/>
            <p:nvPr/>
          </p:nvSpPr>
          <p:spPr>
            <a:xfrm>
              <a:off x="1180068" y="143374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4DDC06-D3C3-47BF-AC6B-2A3C8795F82A}"/>
                </a:ext>
              </a:extLst>
            </p:cNvPr>
            <p:cNvSpPr txBox="1"/>
            <p:nvPr/>
          </p:nvSpPr>
          <p:spPr>
            <a:xfrm>
              <a:off x="6070963" y="143374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pic>
          <p:nvPicPr>
            <p:cNvPr id="6" name="图片 5" descr="图表, 直方图&#10;&#10;描述已自动生成">
              <a:extLst>
                <a:ext uri="{FF2B5EF4-FFF2-40B4-BE49-F238E27FC236}">
                  <a16:creationId xmlns:a16="http://schemas.microsoft.com/office/drawing/2014/main" id="{780C52D3-84C0-480A-8E64-2C619498D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963" y="1766660"/>
              <a:ext cx="4940968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143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D494A469-C358-4FC5-9EB2-664499F4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025" y="733425"/>
            <a:ext cx="72199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3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24BF4CA-07BD-46C8-8C34-2630BEEEC0C9}"/>
              </a:ext>
            </a:extLst>
          </p:cNvPr>
          <p:cNvGrpSpPr/>
          <p:nvPr/>
        </p:nvGrpSpPr>
        <p:grpSpPr>
          <a:xfrm>
            <a:off x="352744" y="1143000"/>
            <a:ext cx="11548414" cy="4572000"/>
            <a:chOff x="352744" y="1143000"/>
            <a:chExt cx="11548414" cy="4572000"/>
          </a:xfrm>
        </p:grpSpPr>
        <p:pic>
          <p:nvPicPr>
            <p:cNvPr id="3" name="图片 2" descr="地图&#10;&#10;描述已自动生成">
              <a:extLst>
                <a:ext uri="{FF2B5EF4-FFF2-40B4-BE49-F238E27FC236}">
                  <a16:creationId xmlns:a16="http://schemas.microsoft.com/office/drawing/2014/main" id="{45247251-B6F4-4F12-89F6-4538B50C6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78" r="26716"/>
            <a:stretch/>
          </p:blipFill>
          <p:spPr>
            <a:xfrm>
              <a:off x="352744" y="1143000"/>
              <a:ext cx="3692106" cy="4572000"/>
            </a:xfrm>
            <a:prstGeom prst="rect">
              <a:avLst/>
            </a:prstGeom>
          </p:spPr>
        </p:pic>
        <p:pic>
          <p:nvPicPr>
            <p:cNvPr id="5" name="图片 4" descr="地图&#10;&#10;描述已自动生成">
              <a:extLst>
                <a:ext uri="{FF2B5EF4-FFF2-40B4-BE49-F238E27FC236}">
                  <a16:creationId xmlns:a16="http://schemas.microsoft.com/office/drawing/2014/main" id="{1B159757-1F3B-42F5-A05A-BA60E5083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0" r="27644"/>
            <a:stretch/>
          </p:blipFill>
          <p:spPr>
            <a:xfrm>
              <a:off x="4280898" y="1143000"/>
              <a:ext cx="3692106" cy="4572000"/>
            </a:xfrm>
            <a:prstGeom prst="rect">
              <a:avLst/>
            </a:prstGeom>
          </p:spPr>
        </p:pic>
        <p:pic>
          <p:nvPicPr>
            <p:cNvPr id="7" name="图片 6" descr="地图&#10;&#10;描述已自动生成">
              <a:extLst>
                <a:ext uri="{FF2B5EF4-FFF2-40B4-BE49-F238E27FC236}">
                  <a16:creationId xmlns:a16="http://schemas.microsoft.com/office/drawing/2014/main" id="{0A6B2300-87DA-45E0-A221-508B39BDEE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51" r="26843"/>
            <a:stretch/>
          </p:blipFill>
          <p:spPr>
            <a:xfrm>
              <a:off x="8209052" y="1143000"/>
              <a:ext cx="3692106" cy="45720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B5986A3-3A02-4AAF-A11D-3BF65BDF9E55}"/>
                </a:ext>
              </a:extLst>
            </p:cNvPr>
            <p:cNvSpPr txBox="1"/>
            <p:nvPr/>
          </p:nvSpPr>
          <p:spPr>
            <a:xfrm>
              <a:off x="352745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4DDC06-D3C3-47BF-AC6B-2A3C8795F82A}"/>
                </a:ext>
              </a:extLst>
            </p:cNvPr>
            <p:cNvSpPr txBox="1"/>
            <p:nvPr/>
          </p:nvSpPr>
          <p:spPr>
            <a:xfrm>
              <a:off x="4280898" y="11430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CE5222F-FC66-4AEF-9F88-1A6E6A689BF1}"/>
                </a:ext>
              </a:extLst>
            </p:cNvPr>
            <p:cNvSpPr txBox="1"/>
            <p:nvPr/>
          </p:nvSpPr>
          <p:spPr>
            <a:xfrm>
              <a:off x="8209052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56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EDC29A13-F53E-49F9-975E-23C995919540}"/>
              </a:ext>
            </a:extLst>
          </p:cNvPr>
          <p:cNvGrpSpPr/>
          <p:nvPr/>
        </p:nvGrpSpPr>
        <p:grpSpPr>
          <a:xfrm>
            <a:off x="352745" y="1143000"/>
            <a:ext cx="11600171" cy="4572000"/>
            <a:chOff x="352745" y="1143000"/>
            <a:chExt cx="11600171" cy="4572000"/>
          </a:xfrm>
        </p:grpSpPr>
        <p:pic>
          <p:nvPicPr>
            <p:cNvPr id="9" name="图片 8" descr="地图&#10;&#10;描述已自动生成">
              <a:extLst>
                <a:ext uri="{FF2B5EF4-FFF2-40B4-BE49-F238E27FC236}">
                  <a16:creationId xmlns:a16="http://schemas.microsoft.com/office/drawing/2014/main" id="{27C26AB6-24A5-4D87-937C-B2C1A8C5F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0" r="26843"/>
            <a:stretch/>
          </p:blipFill>
          <p:spPr>
            <a:xfrm>
              <a:off x="8209052" y="1143000"/>
              <a:ext cx="3743864" cy="4572000"/>
            </a:xfrm>
            <a:prstGeom prst="rect">
              <a:avLst/>
            </a:prstGeom>
          </p:spPr>
        </p:pic>
        <p:pic>
          <p:nvPicPr>
            <p:cNvPr id="5" name="图片 4" descr="地图&#10;&#10;描述已自动生成">
              <a:extLst>
                <a:ext uri="{FF2B5EF4-FFF2-40B4-BE49-F238E27FC236}">
                  <a16:creationId xmlns:a16="http://schemas.microsoft.com/office/drawing/2014/main" id="{658B19F0-E2A9-4574-B907-FA878C41B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83" r="27110"/>
            <a:stretch/>
          </p:blipFill>
          <p:spPr>
            <a:xfrm>
              <a:off x="352745" y="1143000"/>
              <a:ext cx="3743864" cy="4572000"/>
            </a:xfrm>
            <a:prstGeom prst="rect">
              <a:avLst/>
            </a:prstGeom>
          </p:spPr>
        </p:pic>
        <p:pic>
          <p:nvPicPr>
            <p:cNvPr id="7" name="图片 6" descr="地图&#10;&#10;描述已自动生成">
              <a:extLst>
                <a:ext uri="{FF2B5EF4-FFF2-40B4-BE49-F238E27FC236}">
                  <a16:creationId xmlns:a16="http://schemas.microsoft.com/office/drawing/2014/main" id="{F37D12A9-236E-4CE7-BED8-56024118B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83" r="27110"/>
            <a:stretch/>
          </p:blipFill>
          <p:spPr>
            <a:xfrm>
              <a:off x="4280898" y="1143000"/>
              <a:ext cx="3743864" cy="45720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B5986A3-3A02-4AAF-A11D-3BF65BDF9E55}"/>
                </a:ext>
              </a:extLst>
            </p:cNvPr>
            <p:cNvSpPr txBox="1"/>
            <p:nvPr/>
          </p:nvSpPr>
          <p:spPr>
            <a:xfrm>
              <a:off x="352745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4DDC06-D3C3-47BF-AC6B-2A3C8795F82A}"/>
                </a:ext>
              </a:extLst>
            </p:cNvPr>
            <p:cNvSpPr txBox="1"/>
            <p:nvPr/>
          </p:nvSpPr>
          <p:spPr>
            <a:xfrm>
              <a:off x="4280898" y="11430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CE5222F-FC66-4AEF-9F88-1A6E6A689BF1}"/>
                </a:ext>
              </a:extLst>
            </p:cNvPr>
            <p:cNvSpPr txBox="1"/>
            <p:nvPr/>
          </p:nvSpPr>
          <p:spPr>
            <a:xfrm>
              <a:off x="8209052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11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A7ECA8-AEFF-4870-AE1E-868B45CBD077}"/>
              </a:ext>
            </a:extLst>
          </p:cNvPr>
          <p:cNvGrpSpPr/>
          <p:nvPr/>
        </p:nvGrpSpPr>
        <p:grpSpPr>
          <a:xfrm>
            <a:off x="352745" y="1143000"/>
            <a:ext cx="11554164" cy="4572000"/>
            <a:chOff x="352745" y="1143000"/>
            <a:chExt cx="11554164" cy="4572000"/>
          </a:xfrm>
        </p:grpSpPr>
        <p:pic>
          <p:nvPicPr>
            <p:cNvPr id="4" name="图片 3" descr="地图&#10;&#10;描述已自动生成">
              <a:extLst>
                <a:ext uri="{FF2B5EF4-FFF2-40B4-BE49-F238E27FC236}">
                  <a16:creationId xmlns:a16="http://schemas.microsoft.com/office/drawing/2014/main" id="{EF549112-2D5D-4AD8-9E13-2F24B4DDD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4" r="27021"/>
            <a:stretch/>
          </p:blipFill>
          <p:spPr>
            <a:xfrm>
              <a:off x="352745" y="1143000"/>
              <a:ext cx="3697858" cy="4572000"/>
            </a:xfrm>
            <a:prstGeom prst="rect">
              <a:avLst/>
            </a:prstGeom>
          </p:spPr>
        </p:pic>
        <p:pic>
          <p:nvPicPr>
            <p:cNvPr id="9" name="图片 8" descr="地图&#10;&#10;描述已自动生成">
              <a:extLst>
                <a:ext uri="{FF2B5EF4-FFF2-40B4-BE49-F238E27FC236}">
                  <a16:creationId xmlns:a16="http://schemas.microsoft.com/office/drawing/2014/main" id="{7B7B1040-2D36-44EC-8757-22CB7299FB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4" r="27021"/>
            <a:stretch/>
          </p:blipFill>
          <p:spPr>
            <a:xfrm>
              <a:off x="4280898" y="1143000"/>
              <a:ext cx="3697858" cy="4572000"/>
            </a:xfrm>
            <a:prstGeom prst="rect">
              <a:avLst/>
            </a:prstGeom>
          </p:spPr>
        </p:pic>
        <p:pic>
          <p:nvPicPr>
            <p:cNvPr id="14" name="图片 13" descr="地图&#10;&#10;描述已自动生成">
              <a:extLst>
                <a:ext uri="{FF2B5EF4-FFF2-40B4-BE49-F238E27FC236}">
                  <a16:creationId xmlns:a16="http://schemas.microsoft.com/office/drawing/2014/main" id="{1548CF49-33F6-4235-A533-2D5199F3D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84" r="27021"/>
            <a:stretch/>
          </p:blipFill>
          <p:spPr>
            <a:xfrm>
              <a:off x="8209052" y="1143000"/>
              <a:ext cx="3697857" cy="45720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B5986A3-3A02-4AAF-A11D-3BF65BDF9E55}"/>
                </a:ext>
              </a:extLst>
            </p:cNvPr>
            <p:cNvSpPr txBox="1"/>
            <p:nvPr/>
          </p:nvSpPr>
          <p:spPr>
            <a:xfrm>
              <a:off x="352745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4DDC06-D3C3-47BF-AC6B-2A3C8795F82A}"/>
                </a:ext>
              </a:extLst>
            </p:cNvPr>
            <p:cNvSpPr txBox="1"/>
            <p:nvPr/>
          </p:nvSpPr>
          <p:spPr>
            <a:xfrm>
              <a:off x="4280898" y="1143000"/>
              <a:ext cx="453970" cy="4572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CE5222F-FC66-4AEF-9F88-1A6E6A689BF1}"/>
                </a:ext>
              </a:extLst>
            </p:cNvPr>
            <p:cNvSpPr txBox="1"/>
            <p:nvPr/>
          </p:nvSpPr>
          <p:spPr>
            <a:xfrm>
              <a:off x="8209052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4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C30D3DA-E7F8-4EAD-B772-208D3F10C1A7}"/>
              </a:ext>
            </a:extLst>
          </p:cNvPr>
          <p:cNvGrpSpPr/>
          <p:nvPr/>
        </p:nvGrpSpPr>
        <p:grpSpPr>
          <a:xfrm>
            <a:off x="324669" y="1143000"/>
            <a:ext cx="11542662" cy="4572000"/>
            <a:chOff x="352745" y="1143000"/>
            <a:chExt cx="11542662" cy="4572000"/>
          </a:xfrm>
        </p:grpSpPr>
        <p:pic>
          <p:nvPicPr>
            <p:cNvPr id="3" name="图片 2" descr="地图&#10;&#10;描述已自动生成">
              <a:extLst>
                <a:ext uri="{FF2B5EF4-FFF2-40B4-BE49-F238E27FC236}">
                  <a16:creationId xmlns:a16="http://schemas.microsoft.com/office/drawing/2014/main" id="{678C7326-8358-4914-A5B1-2CB18A69A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73" r="27110"/>
            <a:stretch/>
          </p:blipFill>
          <p:spPr>
            <a:xfrm>
              <a:off x="352745" y="1143000"/>
              <a:ext cx="3686355" cy="4572000"/>
            </a:xfrm>
            <a:prstGeom prst="rect">
              <a:avLst/>
            </a:prstGeom>
          </p:spPr>
        </p:pic>
        <p:pic>
          <p:nvPicPr>
            <p:cNvPr id="5" name="图片 4" descr="地图&#10;&#10;描述已自动生成">
              <a:extLst>
                <a:ext uri="{FF2B5EF4-FFF2-40B4-BE49-F238E27FC236}">
                  <a16:creationId xmlns:a16="http://schemas.microsoft.com/office/drawing/2014/main" id="{5BF33766-A79A-497B-9515-AAAB2B7FA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73" r="27110"/>
            <a:stretch/>
          </p:blipFill>
          <p:spPr>
            <a:xfrm>
              <a:off x="4280898" y="1143000"/>
              <a:ext cx="3686355" cy="4572000"/>
            </a:xfrm>
            <a:prstGeom prst="rect">
              <a:avLst/>
            </a:prstGeom>
          </p:spPr>
        </p:pic>
        <p:pic>
          <p:nvPicPr>
            <p:cNvPr id="7" name="图片 6" descr="地图&#10;&#10;描述已自动生成">
              <a:extLst>
                <a:ext uri="{FF2B5EF4-FFF2-40B4-BE49-F238E27FC236}">
                  <a16:creationId xmlns:a16="http://schemas.microsoft.com/office/drawing/2014/main" id="{E77147DB-5DE3-4A6F-AFFA-A6A518094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73" r="27110"/>
            <a:stretch/>
          </p:blipFill>
          <p:spPr>
            <a:xfrm>
              <a:off x="8209052" y="1143000"/>
              <a:ext cx="3686355" cy="45720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B5986A3-3A02-4AAF-A11D-3BF65BDF9E55}"/>
                </a:ext>
              </a:extLst>
            </p:cNvPr>
            <p:cNvSpPr txBox="1"/>
            <p:nvPr/>
          </p:nvSpPr>
          <p:spPr>
            <a:xfrm>
              <a:off x="352745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4DDC06-D3C3-47BF-AC6B-2A3C8795F82A}"/>
                </a:ext>
              </a:extLst>
            </p:cNvPr>
            <p:cNvSpPr txBox="1"/>
            <p:nvPr/>
          </p:nvSpPr>
          <p:spPr>
            <a:xfrm>
              <a:off x="4280898" y="114300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CE5222F-FC66-4AEF-9F88-1A6E6A689BF1}"/>
                </a:ext>
              </a:extLst>
            </p:cNvPr>
            <p:cNvSpPr txBox="1"/>
            <p:nvPr/>
          </p:nvSpPr>
          <p:spPr>
            <a:xfrm>
              <a:off x="8209052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574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8C4B1D2-6597-4202-A113-2C9E137C7875}"/>
              </a:ext>
            </a:extLst>
          </p:cNvPr>
          <p:cNvGrpSpPr/>
          <p:nvPr/>
        </p:nvGrpSpPr>
        <p:grpSpPr>
          <a:xfrm>
            <a:off x="352745" y="1143000"/>
            <a:ext cx="11554163" cy="4572000"/>
            <a:chOff x="352745" y="1143000"/>
            <a:chExt cx="11554163" cy="4572000"/>
          </a:xfrm>
        </p:grpSpPr>
        <p:pic>
          <p:nvPicPr>
            <p:cNvPr id="3" name="图片 2" descr="地图&#10;&#10;描述已自动生成">
              <a:extLst>
                <a:ext uri="{FF2B5EF4-FFF2-40B4-BE49-F238E27FC236}">
                  <a16:creationId xmlns:a16="http://schemas.microsoft.com/office/drawing/2014/main" id="{71EC4B4A-65CF-4FD7-8801-6000F2AC5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4" r="27110"/>
            <a:stretch/>
          </p:blipFill>
          <p:spPr>
            <a:xfrm>
              <a:off x="352745" y="1143000"/>
              <a:ext cx="3697857" cy="4572000"/>
            </a:xfrm>
            <a:prstGeom prst="rect">
              <a:avLst/>
            </a:prstGeom>
          </p:spPr>
        </p:pic>
        <p:pic>
          <p:nvPicPr>
            <p:cNvPr id="5" name="图片 4" descr="地图&#10;&#10;描述已自动生成">
              <a:extLst>
                <a:ext uri="{FF2B5EF4-FFF2-40B4-BE49-F238E27FC236}">
                  <a16:creationId xmlns:a16="http://schemas.microsoft.com/office/drawing/2014/main" id="{96696957-365F-47A8-A249-F6D77FB05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4" r="27110"/>
            <a:stretch/>
          </p:blipFill>
          <p:spPr>
            <a:xfrm>
              <a:off x="4280898" y="1143000"/>
              <a:ext cx="3697857" cy="4572000"/>
            </a:xfrm>
            <a:prstGeom prst="rect">
              <a:avLst/>
            </a:prstGeom>
          </p:spPr>
        </p:pic>
        <p:pic>
          <p:nvPicPr>
            <p:cNvPr id="7" name="图片 6" descr="地图&#10;&#10;描述已自动生成">
              <a:extLst>
                <a:ext uri="{FF2B5EF4-FFF2-40B4-BE49-F238E27FC236}">
                  <a16:creationId xmlns:a16="http://schemas.microsoft.com/office/drawing/2014/main" id="{21D2B739-B70C-4DEC-9999-6283543AA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4" r="27110"/>
            <a:stretch/>
          </p:blipFill>
          <p:spPr>
            <a:xfrm>
              <a:off x="8209051" y="1143000"/>
              <a:ext cx="3697857" cy="457200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B5986A3-3A02-4AAF-A11D-3BF65BDF9E55}"/>
                </a:ext>
              </a:extLst>
            </p:cNvPr>
            <p:cNvSpPr txBox="1"/>
            <p:nvPr/>
          </p:nvSpPr>
          <p:spPr>
            <a:xfrm>
              <a:off x="352745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4DDC06-D3C3-47BF-AC6B-2A3C8795F82A}"/>
                </a:ext>
              </a:extLst>
            </p:cNvPr>
            <p:cNvSpPr txBox="1"/>
            <p:nvPr/>
          </p:nvSpPr>
          <p:spPr>
            <a:xfrm>
              <a:off x="4280898" y="1143000"/>
              <a:ext cx="453970" cy="4572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CE5222F-FC66-4AEF-9F88-1A6E6A689BF1}"/>
                </a:ext>
              </a:extLst>
            </p:cNvPr>
            <p:cNvSpPr txBox="1"/>
            <p:nvPr/>
          </p:nvSpPr>
          <p:spPr>
            <a:xfrm>
              <a:off x="8209052" y="11430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7299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51</Words>
  <Application>Microsoft Office PowerPoint</Application>
  <PresentationFormat>宽屏</PresentationFormat>
  <Paragraphs>17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yizhengxiang</dc:creator>
  <cp:lastModifiedBy>yizhengxiang</cp:lastModifiedBy>
  <cp:revision>24</cp:revision>
  <dcterms:created xsi:type="dcterms:W3CDTF">2020-06-10T20:09:14Z</dcterms:created>
  <dcterms:modified xsi:type="dcterms:W3CDTF">2020-10-05T22:12:30Z</dcterms:modified>
</cp:coreProperties>
</file>